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cbb8859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3cbb8859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cbb88594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3cbb88594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cbb88594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cbb88594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cbb88594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cbb88594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cbb88594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cbb88594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c2e937ff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c2e937ff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c2e937ff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c2e937ff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c2e937ff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c2e937ff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c2e937ff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c2e937ff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c2e937ff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c2e937ff1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c2e937ff1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c2e937ff1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c2e937ff1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c2e937ff1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cbb88594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cbb88594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Polly Pekapeka’s adventure to Waipiata, Central Otago</a:t>
            </a:r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 Kenta (age 8)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Woah!</a:t>
            </a:r>
            <a:endParaRPr b="1"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34365" cy="39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We found a frozen puddle.</a:t>
            </a:r>
            <a:endParaRPr b="1"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34365" cy="39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Look at the ice.</a:t>
            </a:r>
            <a:endParaRPr b="1"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44332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Snow! We finally found some :)</a:t>
            </a:r>
            <a:endParaRPr b="1"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34365" cy="39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84624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Flying home again back to Te Whanganui Atara / Wellington. Thanks for the adventure Pollypekapeka!</a:t>
            </a:r>
            <a:endParaRPr b="1"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44332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84936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965" b="1"/>
              <a:t>On my school holiday, my sister and I took Pollypekapeka to Ōtepoti / Dunedin to meet my grandparents. We decided to go to Waipiata together to search for snow.</a:t>
            </a:r>
            <a:endParaRPr sz="1965" b="1"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34365" cy="39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No snow here. Only dry grass.</a:t>
            </a:r>
            <a:endParaRPr b="1"/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44332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Heaps of dry grass!</a:t>
            </a:r>
            <a:endParaRPr b="1"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34365" cy="39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We walked some more and found an abandoned shed. </a:t>
            </a:r>
            <a:endParaRPr b="1"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34365" cy="39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844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We walked over a river called Taieri river. The bridge was scary! Still no snow.</a:t>
            </a:r>
            <a:endParaRPr b="1"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34365" cy="39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8337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865" b="1"/>
              <a:t>It was getting dark, so we decided to go back to the Waipiata Country Hotel.</a:t>
            </a:r>
            <a:endParaRPr sz="1865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865" b="1"/>
              <a:t>I bet my grandparents in Connect 4 every time!</a:t>
            </a:r>
            <a:endParaRPr sz="1865" b="1"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44332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This was our dinner! Nom nom nom!</a:t>
            </a:r>
            <a:endParaRPr b="1"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44332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83997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865" b="1"/>
              <a:t>The next day, we went to Naseby in search of snow. We took a little break to go ice skating.</a:t>
            </a:r>
            <a:endParaRPr sz="1865" b="1"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44332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On-screen Show (16:9)</PresentationFormat>
  <Paragraphs>16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Roboto</vt:lpstr>
      <vt:lpstr>Geometric</vt:lpstr>
      <vt:lpstr>Polly Pekapeka’s adventure to Waipiata, Central Otago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Polly Pekapeka’s adventure to Waipiata, Central Otago</dc:title>
  <cp:lastModifiedBy>Rebecca Hatch</cp:lastModifiedBy>
  <cp:revision>1</cp:revision>
  <dcterms:modified xsi:type="dcterms:W3CDTF">2022-07-20T00:23:02Z</dcterms:modified>
</cp:coreProperties>
</file>